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CA81B-1555-4A10-AEFE-5483800B061B}" type="datetimeFigureOut">
              <a:rPr lang="th-TH" smtClean="0"/>
              <a:t>29/12/57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B45E-92C4-43AB-88D4-7DBE50654082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th/url?sa=i&amp;rct=j&amp;q=&amp;esrc=s&amp;frm=1&amp;source=images&amp;cd=&amp;cad=rja&amp;uact=8&amp;ved=0CAcQjRw&amp;url=http%3A%2F%2Fwww.mocyc.com%2Fboard3303%2F&amp;ei=2PqgVJXENsLIuATjg4DgCQ&amp;psig=AFQjCNE5b0IC6uuhJuA9CALG9l_phbhC6w&amp;ust=141992160309513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ocyc.com/imgfile/2012-08/126962487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578647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นำเสนอทางหน้าจอ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</dc:creator>
  <cp:lastModifiedBy>COM</cp:lastModifiedBy>
  <cp:revision>1</cp:revision>
  <dcterms:created xsi:type="dcterms:W3CDTF">2014-12-29T06:54:59Z</dcterms:created>
  <dcterms:modified xsi:type="dcterms:W3CDTF">2014-12-29T06:55:53Z</dcterms:modified>
</cp:coreProperties>
</file>